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18" r:id="rId16"/>
    <p:sldId id="8401" r:id="rId17"/>
    <p:sldId id="8416" r:id="rId18"/>
    <p:sldId id="8406" r:id="rId19"/>
    <p:sldId id="8405" r:id="rId20"/>
    <p:sldId id="8407" r:id="rId21"/>
    <p:sldId id="840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320" autoAdjust="0"/>
  </p:normalViewPr>
  <p:slideViewPr>
    <p:cSldViewPr snapToGrid="0" showGuides="1">
      <p:cViewPr varScale="1">
        <p:scale>
          <a:sx n="81" d="100"/>
          <a:sy n="81" d="100"/>
        </p:scale>
        <p:origin x="77" y="13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0.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2019.05.29</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14314496"/>
              </p:ext>
            </p:extLst>
          </p:nvPr>
        </p:nvGraphicFramePr>
        <p:xfrm>
          <a:off x="661481" y="1204809"/>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i</a:t>
                      </a:r>
                      <a:r>
                        <a:rPr lang="en-US" sz="1600" kern="0" dirty="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老師分帳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0414817">
            <a:off x="4057598" y="1609545"/>
            <a:ext cx="548976" cy="548976"/>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4" cstate="hq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8">
                <a:extLst>
                  <a:ext uri="{BEBA8EAE-BF5A-486C-A8C5-ECC9F3942E4B}">
                    <a14:imgProps xmlns:a14="http://schemas.microsoft.com/office/drawing/2010/main">
                      <a14:imgLayer r:embed="rId9">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pic>
        <p:nvPicPr>
          <p:cNvPr id="28" name="圖片 27"/>
          <p:cNvPicPr>
            <a:picLocks noChangeAspect="1"/>
          </p:cNvPicPr>
          <p:nvPr/>
        </p:nvPicPr>
        <p:blipFill>
          <a:blip r:embed="rId10" cstate="hqprint">
            <a:extLst>
              <a:ext uri="{BEBA8EAE-BF5A-486C-A8C5-ECC9F3942E4B}">
                <a14:imgProps xmlns:a14="http://schemas.microsoft.com/office/drawing/2010/main">
                  <a14:imgLayer r:embed="rId11">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2303</TotalTime>
  <Words>930</Words>
  <Application>Microsoft Office PowerPoint</Application>
  <PresentationFormat>寬螢幕</PresentationFormat>
  <Paragraphs>265</Paragraphs>
  <Slides>21</Slides>
  <Notes>19</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21</vt:i4>
      </vt:variant>
    </vt:vector>
  </HeadingPairs>
  <TitlesOfParts>
    <vt:vector size="34" baseType="lpstr">
      <vt:lpstr>等线</vt:lpstr>
      <vt:lpstr>等线 Light</vt:lpstr>
      <vt:lpstr>Microsoft YaHei</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106</cp:revision>
  <dcterms:created xsi:type="dcterms:W3CDTF">2019-01-17T09:32:26Z</dcterms:created>
  <dcterms:modified xsi:type="dcterms:W3CDTF">2019-05-25T17:34:08Z</dcterms:modified>
</cp:coreProperties>
</file>